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1" r:id="rId2"/>
    <p:sldId id="259" r:id="rId3"/>
    <p:sldId id="263" r:id="rId4"/>
    <p:sldId id="264" r:id="rId5"/>
    <p:sldId id="265" r:id="rId6"/>
    <p:sldId id="260" r:id="rId7"/>
    <p:sldId id="266" r:id="rId8"/>
    <p:sldId id="267" r:id="rId9"/>
    <p:sldId id="257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6"/>
    <p:restoredTop sz="94614"/>
  </p:normalViewPr>
  <p:slideViewPr>
    <p:cSldViewPr>
      <p:cViewPr>
        <p:scale>
          <a:sx n="125" d="100"/>
          <a:sy n="125" d="100"/>
        </p:scale>
        <p:origin x="616" y="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A2D98-F9F2-5B49-B858-CA84B80BC789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1FFEC-0D55-8A4A-ADA6-B76D84CF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6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1FFEC-0D55-8A4A-ADA6-B76D84CF08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2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E2EE7-A54D-401A-BBB8-53347C693F44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2D0AB-2735-49EB-AADA-F28BF13FC25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23F4B-3E06-E045-94D9-4DEEB9583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C70CE72-10B1-A64C-8074-2021BA4F17AE}"/>
              </a:ext>
            </a:extLst>
          </p:cNvPr>
          <p:cNvSpPr txBox="1">
            <a:spLocks/>
          </p:cNvSpPr>
          <p:nvPr/>
        </p:nvSpPr>
        <p:spPr>
          <a:xfrm>
            <a:off x="539552" y="2554567"/>
            <a:ext cx="7772400" cy="177873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0B0F0"/>
                </a:solidFill>
                <a:latin typeface="Futura Md BT" pitchFamily="34" charset="0"/>
              </a:rPr>
              <a:t>Vacationer</a:t>
            </a:r>
            <a:r>
              <a:rPr lang="en-US" sz="2800" dirty="0">
                <a:solidFill>
                  <a:srgbClr val="00B0F0"/>
                </a:solidFill>
                <a:latin typeface="Futura Md BT" pitchFamily="34" charset="0"/>
              </a:rPr>
              <a:t>…we make life fun!</a:t>
            </a:r>
          </a:p>
          <a:p>
            <a:pPr algn="l"/>
            <a:r>
              <a:rPr lang="en-US" sz="2800" dirty="0" err="1">
                <a:solidFill>
                  <a:srgbClr val="00B0F0"/>
                </a:solidFill>
                <a:latin typeface="Futura Md BT" pitchFamily="34" charset="0"/>
              </a:rPr>
              <a:t>Saogat</a:t>
            </a:r>
            <a:r>
              <a:rPr lang="en-US" sz="2800" dirty="0">
                <a:solidFill>
                  <a:srgbClr val="00B0F0"/>
                </a:solidFill>
                <a:latin typeface="Futura Md BT" pitchFamily="34" charset="0"/>
              </a:rPr>
              <a:t>, Shannon, </a:t>
            </a:r>
            <a:r>
              <a:rPr lang="en-US" sz="2800" dirty="0" err="1">
                <a:solidFill>
                  <a:srgbClr val="00B0F0"/>
                </a:solidFill>
                <a:latin typeface="Futura Md BT" pitchFamily="34" charset="0"/>
              </a:rPr>
              <a:t>Siyan</a:t>
            </a:r>
            <a:r>
              <a:rPr lang="en-US" sz="2800" dirty="0">
                <a:solidFill>
                  <a:srgbClr val="00B0F0"/>
                </a:solidFill>
                <a:latin typeface="Futura Md BT" pitchFamily="34" charset="0"/>
              </a:rPr>
              <a:t>, &amp; Gary</a:t>
            </a:r>
          </a:p>
        </p:txBody>
      </p:sp>
    </p:spTree>
    <p:extLst>
      <p:ext uri="{BB962C8B-B14F-4D97-AF65-F5344CB8AC3E}">
        <p14:creationId xmlns:p14="http://schemas.microsoft.com/office/powerpoint/2010/main" val="1952741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C9710-3029-BF40-A014-60805CD50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9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33D2E4-D432-3B46-A2DB-D1D46A1F4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A83D39-38B3-9C44-9B5F-6598D52D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6493426" cy="5040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4E16F1-B295-5044-B648-C413AD09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31" y="1299964"/>
            <a:ext cx="3306733" cy="2201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CD479-83E0-3A4B-B997-C6A32F41A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63" y="4365104"/>
            <a:ext cx="3306734" cy="22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EE246-6311-AA47-9AF8-D6B1BB3AC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587D9F-F176-4046-AA5A-4E061BDF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48680"/>
            <a:ext cx="7198205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1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EE246-6311-AA47-9AF8-D6B1BB3AC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7972A0-9AEA-1D41-8687-CEF9088F9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32656"/>
            <a:ext cx="7366224" cy="5600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B8EA8-1CB1-B741-9463-4C3C015D1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8" y="4077072"/>
            <a:ext cx="2085696" cy="2780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3D3F8-D838-D747-A188-6FD634084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29" y="4545167"/>
            <a:ext cx="3488999" cy="2319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D3AB81-0846-CC43-BD94-AF02973B0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17" y="4538187"/>
            <a:ext cx="3488999" cy="2319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087EBF-E241-284F-9E33-3B307A8B4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29" y="1850378"/>
            <a:ext cx="3419872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39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EE246-6311-AA47-9AF8-D6B1BB3AC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B9141-26D1-D745-A873-5EFAD66F7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92" y="2760092"/>
            <a:ext cx="1337816" cy="1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9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EE246-6311-AA47-9AF8-D6B1BB3AC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0AE337-F19A-904B-BF07-6D01EFB9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92" y="2760092"/>
            <a:ext cx="1337816" cy="1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89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EE246-6311-AA47-9AF8-D6B1BB3AC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1F616D-0BBB-D14F-A33C-F8E98CDD7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603962"/>
            <a:ext cx="2949792" cy="3933056"/>
          </a:xfrm>
          <a:prstGeom prst="rect">
            <a:avLst/>
          </a:prstGeom>
        </p:spPr>
      </p:pic>
      <p:sp>
        <p:nvSpPr>
          <p:cNvPr id="6" name="Shape 54">
            <a:extLst>
              <a:ext uri="{FF2B5EF4-FFF2-40B4-BE49-F238E27FC236}">
                <a16:creationId xmlns:a16="http://schemas.microsoft.com/office/drawing/2014/main" id="{53344BA2-13C3-DE46-9FDF-BDC46C4CA97D}"/>
              </a:ext>
            </a:extLst>
          </p:cNvPr>
          <p:cNvSpPr txBox="1">
            <a:spLocks/>
          </p:cNvSpPr>
          <p:nvPr/>
        </p:nvSpPr>
        <p:spPr>
          <a:xfrm>
            <a:off x="179512" y="2348880"/>
            <a:ext cx="6912768" cy="316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Firebase &amp; google login API</a:t>
            </a:r>
          </a:p>
          <a:p>
            <a:pPr marL="914400" lvl="1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persistence</a:t>
            </a:r>
            <a:endParaRPr lang="en-US"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login to the website to save </a:t>
            </a:r>
          </a:p>
          <a:p>
            <a:pPr marL="571500" lvl="1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locations and associated activities.</a:t>
            </a: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/>
          </a:p>
        </p:txBody>
      </p:sp>
      <p:sp>
        <p:nvSpPr>
          <p:cNvPr id="7" name="Shape 55">
            <a:extLst>
              <a:ext uri="{FF2B5EF4-FFF2-40B4-BE49-F238E27FC236}">
                <a16:creationId xmlns:a16="http://schemas.microsoft.com/office/drawing/2014/main" id="{8EAC7ABE-CFBD-634E-B349-C8D4FD2FA2B7}"/>
              </a:ext>
            </a:extLst>
          </p:cNvPr>
          <p:cNvSpPr txBox="1">
            <a:spLocks/>
          </p:cNvSpPr>
          <p:nvPr/>
        </p:nvSpPr>
        <p:spPr>
          <a:xfrm>
            <a:off x="2345356" y="627224"/>
            <a:ext cx="4453288" cy="547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Technology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6531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EE246-6311-AA47-9AF8-D6B1BB3AC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68D7B-8D2F-F041-AAF4-5D407497B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68" y="1988840"/>
            <a:ext cx="4182864" cy="3137148"/>
          </a:xfrm>
          <a:prstGeom prst="rect">
            <a:avLst/>
          </a:prstGeom>
        </p:spPr>
      </p:pic>
      <p:sp>
        <p:nvSpPr>
          <p:cNvPr id="6" name="Shape 54">
            <a:extLst>
              <a:ext uri="{FF2B5EF4-FFF2-40B4-BE49-F238E27FC236}">
                <a16:creationId xmlns:a16="http://schemas.microsoft.com/office/drawing/2014/main" id="{1C95EB07-2197-D548-B01A-9611F589D345}"/>
              </a:ext>
            </a:extLst>
          </p:cNvPr>
          <p:cNvSpPr txBox="1">
            <a:spLocks/>
          </p:cNvSpPr>
          <p:nvPr/>
        </p:nvSpPr>
        <p:spPr>
          <a:xfrm>
            <a:off x="329131" y="1412776"/>
            <a:ext cx="8485738" cy="5279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features:</a:t>
            </a:r>
          </a:p>
          <a:p>
            <a:pPr marL="914400">
              <a:spcBef>
                <a:spcPts val="0"/>
              </a:spcBef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OpenWeather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API</a:t>
            </a:r>
          </a:p>
          <a:p>
            <a:pPr marL="1371600" lvl="1" indent="-342900">
              <a:spcBef>
                <a:spcPts val="0"/>
              </a:spcBef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Weather Data: weather description, temperature(min/max), humidity </a:t>
            </a:r>
          </a:p>
          <a:p>
            <a:pPr marL="1371600" lvl="1" indent="-342900">
              <a:spcBef>
                <a:spcPts val="0"/>
              </a:spcBef>
              <a:buClr>
                <a:schemeClr val="dk1"/>
              </a:buClr>
              <a:buSzPts val="1800"/>
              <a:buFont typeface="Times New Roman"/>
              <a:buChar char="○"/>
            </a:pP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>
              <a:spcBef>
                <a:spcPts val="0"/>
              </a:spcBef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map API</a:t>
            </a:r>
          </a:p>
          <a:p>
            <a:pPr lvl="2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user to see and explore the city they selected on google map</a:t>
            </a:r>
          </a:p>
          <a:p>
            <a:pPr marL="914400" lvl="2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>
              <a:spcBef>
                <a:spcPts val="0"/>
              </a:spcBef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Pixabay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API</a:t>
            </a:r>
          </a:p>
          <a:p>
            <a:pPr marL="1371600" lvl="1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popular picture of each city user selected</a:t>
            </a: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91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rgbClr val="00B0F0"/>
                </a:solidFill>
                <a:latin typeface="Futura Md BT" pitchFamily="34" charset="0"/>
              </a:rPr>
              <a:t>Second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BE791-4EA4-E643-BECC-B1211AA4C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642A9-7329-D045-9E44-6ECD33F9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0"/>
            <a:ext cx="7272808" cy="5645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CDE835-740A-1F47-BE7F-23D7804BD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299150"/>
            <a:ext cx="3010222" cy="1994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B1D3FD-7B99-3547-AE1A-B5FAF76F6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4190553"/>
            <a:ext cx="3715308" cy="24788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78</Words>
  <Application>Microsoft Macintosh PowerPoint</Application>
  <PresentationFormat>On-screen Show (4:3)</PresentationFormat>
  <Paragraphs>30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Futura Md BT</vt:lpstr>
      <vt:lpstr>Times New Roman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Page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1</dc:creator>
  <cp:lastModifiedBy>Microsoft Office User</cp:lastModifiedBy>
  <cp:revision>10</cp:revision>
  <dcterms:created xsi:type="dcterms:W3CDTF">2013-08-12T10:55:51Z</dcterms:created>
  <dcterms:modified xsi:type="dcterms:W3CDTF">2018-04-03T22:51:57Z</dcterms:modified>
</cp:coreProperties>
</file>